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1201DA-7302-2FAA-68CA-68EFA1C3C9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1109" y="29939303"/>
            <a:ext cx="6022674" cy="163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12</cp:revision>
  <cp:lastPrinted>2014-10-01T19:43:12Z</cp:lastPrinted>
  <dcterms:created xsi:type="dcterms:W3CDTF">2019-09-13T00:07:06Z</dcterms:created>
  <dcterms:modified xsi:type="dcterms:W3CDTF">2025-12-10T04:33:17Z</dcterms:modified>
</cp:coreProperties>
</file>